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7" r:id="rId4"/>
    <p:sldId id="258" r:id="rId5"/>
    <p:sldId id="263" r:id="rId6"/>
    <p:sldId id="265" r:id="rId7"/>
    <p:sldId id="259" r:id="rId8"/>
    <p:sldId id="260" r:id="rId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23690-58C1-4F08-B023-D1A02D2A4F6A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19CC8-8D15-41BF-BBC4-1797C8776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57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CC8-8D15-41BF-BBC4-1797C87762F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606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CC8-8D15-41BF-BBC4-1797C87762F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739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CC8-8D15-41BF-BBC4-1797C87762F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589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CC8-8D15-41BF-BBC4-1797C87762F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939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CC8-8D15-41BF-BBC4-1797C87762F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901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CC8-8D15-41BF-BBC4-1797C87762F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827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CC8-8D15-41BF-BBC4-1797C87762F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7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CC8-8D15-41BF-BBC4-1797C87762F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010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67AA2D-8064-4264-8D18-49146F3F0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B421E3-88EC-4E1B-8261-741D54DAA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6A0AF8-B176-4F64-972A-24CD9C05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E97682-61A5-4C85-B58E-3ABBE8F20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FD2196-711F-4988-8589-5B62C66A0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700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8D45F4-4D2F-43D5-87E5-2FE903AC2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2CFC03-C090-4808-AF8E-F124926AC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AE2E0B-5FD7-4CCD-A916-391A053CE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ACB82C-F46E-4AD3-95C1-E226E938D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7173BC-66AA-40B8-8DFA-521E37C21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09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E4C2F3E-30AB-4230-9D16-B11489EC1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9D31DE-DE03-43D8-AA70-F792ECE8AB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3407F8-6303-48FD-9EDB-ECED95D1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33445D-C7C5-4EB2-B2F7-FDFA33EA7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A47477-AD73-4EB1-B260-F5746B32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85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AA32DC-D367-47AC-AADD-CCD6ADA12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828454-3AE5-49DB-B563-DD8835064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F4213E-33FB-46FD-BCA1-D7688930A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3E6F07-A1A3-4A43-9D6C-5E33BCC58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833B6A-9708-4D4E-AA02-F58DBBEF7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66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76C5B3-1D16-4596-99CE-4A9C316B1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951E59-8511-4983-AAC3-3856AD896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528201-E5A5-4AE6-8886-1D1E61E25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7D8D54-AD32-4E1C-870D-598D4ED1C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874198-8373-43B7-B6A9-F8BE64CE8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28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252205-66B4-435C-8875-582B0D65A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5EBA42-B184-467D-9BC1-95CEE6A30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FEBEEE-03AF-41BB-AB1D-830AE4DFF5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F46E91-4F57-4A56-B9E6-CDF692AD1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E9C818D-8C0B-4864-9B50-5CBAD18B5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DC81D1-2CAE-46D5-BB89-9200C8F5A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31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91AAE-3CB4-40DB-9181-67BE9529B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9DC8F0-CFB4-4D5B-8C19-772B19330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EDB527-ADFD-42AE-A554-82FF7FB4C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1FB0CB2-A455-4ED7-87AE-70474870C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9F58E8D-779E-48D6-8FB8-25800BFBCA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EE47BC8-7D78-418F-BDA5-AFF63B5ED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D256FF1-3693-4AE1-98D4-F5F6CA537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18BD100-17AF-41EB-9D60-241C56129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060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C32A0D-0FED-43EE-A97D-917239D5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8204E0B-8B9D-492E-BF22-179D03D89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7013895-9270-4E92-9DF5-9B96E4AE2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782481-E287-4ABF-ABC5-AF442FA1F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21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B0D06BD-5EE2-415B-BA2A-25E34CFA2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7863022-6943-4952-BFD9-409DF291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D808DC9-FD9C-497F-9BC0-5E03C4BD1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69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540312-2185-48D9-9699-0028BC2BA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C59116-E105-4D22-9921-4CE5F8DE8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E63DC6-9DF3-453A-B316-EA837A8F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C150F0-1B2A-4AB0-8787-2C8FFD66A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53BA95-0621-45F5-99A6-3FE9DF5A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4039C9-8466-445B-8610-98A27DA15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40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C3ACCD-A73F-42A2-BFAB-68CC9E9D6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7BF4661-5088-4276-85C3-36C3242AF0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F2B338-87ED-41A4-9F47-8EE863E32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1EDB4F-8C71-45E4-A5ED-E4550E589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E0ED68-159A-4C04-8457-6BE9966C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FC3799-3AFB-47EA-BF06-FAC85EB0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64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5AB9B-4D06-48C2-B15F-3CF0C3F33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DF1C7B-03E9-411F-96EE-53569F8B0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4E0375-2154-4184-A755-04BA699E7E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17D68-88BE-4E91-BBA5-B47AE453CA2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F128D4-BC57-43D7-AE99-FE35CF304B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74A669-16D8-4313-87C0-124E3D331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F9EFA-0CB6-4D4D-9545-A755F24DE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39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41BFF9-09C1-4E47-9C2A-6D93C12224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068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Схематичные примеры  представления творческих работ семейных команд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0062726-B934-4403-AD8A-DE269DEFA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722" y="2498287"/>
            <a:ext cx="10100553" cy="2701486"/>
          </a:xfrm>
        </p:spPr>
        <p:txBody>
          <a:bodyPr>
            <a:normAutofit fontScale="70000" lnSpcReduction="20000"/>
          </a:bodyPr>
          <a:lstStyle/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Квест «В поисках знаний» 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sz="46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Обратите внимание! На слайдах представлены только схемы! Ваши работы – это самостоятельная творческая деятельность, выполненная исходя из воображения и фантазии. </a:t>
            </a:r>
          </a:p>
          <a:p>
            <a:r>
              <a:rPr lang="ru-RU" sz="46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Работы можно оформить на листах А4, А3, А2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2717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9706D2-AD04-4425-BD89-A1CD3B808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294" y="1639449"/>
            <a:ext cx="3899170" cy="3185471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К работе прикрепляется отдельный титульный лист!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320206E-B160-4382-AA16-FDCAE42640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463" y="87210"/>
            <a:ext cx="5010715" cy="6429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27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01F421-520B-4667-9D3D-C0D1E4FAC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Комикс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F25CE8-26BF-4E4F-9767-6E7454338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Комикс – рисованная история, рассказ в картинках. Предполагает историю маршрута ребенка и родителей по местам выполнения заданий с краткими ответами в виде диалога и фотографий. Рисунки помещаются друг возле друга последовательно. Каждый рисунок – панель – изображает отдельную сцену. В комиксе могут быть диалоги, текстовые пояснения автора и другие элементы. Как правило, диалоги заключаются в «текстовые облачка».</a:t>
            </a:r>
          </a:p>
        </p:txBody>
      </p:sp>
    </p:spTree>
    <p:extLst>
      <p:ext uri="{BB962C8B-B14F-4D97-AF65-F5344CB8AC3E}">
        <p14:creationId xmlns:p14="http://schemas.microsoft.com/office/powerpoint/2010/main" val="745803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A63996A-7463-4B59-B3EA-8E33819349F6}"/>
              </a:ext>
            </a:extLst>
          </p:cNvPr>
          <p:cNvSpPr txBox="1"/>
          <p:nvPr/>
        </p:nvSpPr>
        <p:spPr>
          <a:xfrm>
            <a:off x="320536" y="1186693"/>
            <a:ext cx="32263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FF0000"/>
                </a:solidFill>
              </a:rPr>
              <a:t>Ответы на вопросы квеста формируются в виде диалога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3E41063-164A-425D-897C-F2D7CACB7A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66" b="7376"/>
          <a:stretch/>
        </p:blipFill>
        <p:spPr>
          <a:xfrm>
            <a:off x="3734568" y="291855"/>
            <a:ext cx="5302918" cy="656614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56B247C-5474-401A-BEBE-659F5CEC2AEB}"/>
              </a:ext>
            </a:extLst>
          </p:cNvPr>
          <p:cNvSpPr txBox="1"/>
          <p:nvPr/>
        </p:nvSpPr>
        <p:spPr>
          <a:xfrm>
            <a:off x="4591455" y="1186693"/>
            <a:ext cx="727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Фото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B499EE-5A5B-48E4-A1CD-134AE5614EB9}"/>
              </a:ext>
            </a:extLst>
          </p:cNvPr>
          <p:cNvSpPr txBox="1"/>
          <p:nvPr/>
        </p:nvSpPr>
        <p:spPr>
          <a:xfrm>
            <a:off x="6736404" y="1186693"/>
            <a:ext cx="727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Фото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7B2D1A-B085-47E6-9DE0-08136C974174}"/>
              </a:ext>
            </a:extLst>
          </p:cNvPr>
          <p:cNvSpPr txBox="1"/>
          <p:nvPr/>
        </p:nvSpPr>
        <p:spPr>
          <a:xfrm>
            <a:off x="5732470" y="3244333"/>
            <a:ext cx="727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Фото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494FE3-5684-4012-A96F-23A891F44048}"/>
              </a:ext>
            </a:extLst>
          </p:cNvPr>
          <p:cNvSpPr txBox="1"/>
          <p:nvPr/>
        </p:nvSpPr>
        <p:spPr>
          <a:xfrm>
            <a:off x="7499858" y="3848829"/>
            <a:ext cx="727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Фото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24F641-E146-4758-84CC-CA6C478B739E}"/>
              </a:ext>
            </a:extLst>
          </p:cNvPr>
          <p:cNvSpPr txBox="1"/>
          <p:nvPr/>
        </p:nvSpPr>
        <p:spPr>
          <a:xfrm>
            <a:off x="5768865" y="5560897"/>
            <a:ext cx="727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Фото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5D7DE58-F3A9-4C09-AB81-48DCE8A7C33D}"/>
              </a:ext>
            </a:extLst>
          </p:cNvPr>
          <p:cNvSpPr txBox="1"/>
          <p:nvPr/>
        </p:nvSpPr>
        <p:spPr>
          <a:xfrm>
            <a:off x="4752701" y="341447"/>
            <a:ext cx="68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Текст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7FF56E-8EA0-4B30-83DA-FAD217B206D3}"/>
              </a:ext>
            </a:extLst>
          </p:cNvPr>
          <p:cNvSpPr txBox="1"/>
          <p:nvPr/>
        </p:nvSpPr>
        <p:spPr>
          <a:xfrm>
            <a:off x="7730246" y="555430"/>
            <a:ext cx="68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Текст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7E5A22-6515-4E04-AB91-1074917A3D89}"/>
              </a:ext>
            </a:extLst>
          </p:cNvPr>
          <p:cNvSpPr txBox="1"/>
          <p:nvPr/>
        </p:nvSpPr>
        <p:spPr>
          <a:xfrm>
            <a:off x="4053191" y="2742986"/>
            <a:ext cx="68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Текст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B015852-FE92-48FD-9A03-EB76784C4399}"/>
              </a:ext>
            </a:extLst>
          </p:cNvPr>
          <p:cNvSpPr txBox="1"/>
          <p:nvPr/>
        </p:nvSpPr>
        <p:spPr>
          <a:xfrm>
            <a:off x="7730245" y="2743939"/>
            <a:ext cx="68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Текст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EE20987-7027-4ADD-A52E-FA6C5AE022A7}"/>
              </a:ext>
            </a:extLst>
          </p:cNvPr>
          <p:cNvSpPr txBox="1"/>
          <p:nvPr/>
        </p:nvSpPr>
        <p:spPr>
          <a:xfrm>
            <a:off x="6386027" y="5422397"/>
            <a:ext cx="68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Текст</a:t>
            </a:r>
          </a:p>
          <a:p>
            <a:r>
              <a:rPr lang="ru-RU" dirty="0"/>
              <a:t>Итог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2B1C6C-3458-4D22-862D-33254AB0437A}"/>
              </a:ext>
            </a:extLst>
          </p:cNvPr>
          <p:cNvSpPr txBox="1"/>
          <p:nvPr/>
        </p:nvSpPr>
        <p:spPr>
          <a:xfrm>
            <a:off x="307986" y="4114346"/>
            <a:ext cx="311800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Свободное пространство работы оформляется с помощью рисунков, картинок, подписей и т.д. в свободной форме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052960-59E1-4A1F-AA12-0BDA6D6BE6DF}"/>
              </a:ext>
            </a:extLst>
          </p:cNvPr>
          <p:cNvSpPr txBox="1"/>
          <p:nvPr/>
        </p:nvSpPr>
        <p:spPr>
          <a:xfrm>
            <a:off x="9634188" y="1819656"/>
            <a:ext cx="20098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Главное: подписывайте номер задания!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FE6D23-3727-4788-A347-B2BE0F05A4B7}"/>
              </a:ext>
            </a:extLst>
          </p:cNvPr>
          <p:cNvSpPr txBox="1"/>
          <p:nvPr/>
        </p:nvSpPr>
        <p:spPr>
          <a:xfrm>
            <a:off x="4395207" y="3325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68B5AC-6ABA-4851-9ED5-30238CE83F09}"/>
              </a:ext>
            </a:extLst>
          </p:cNvPr>
          <p:cNvSpPr txBox="1"/>
          <p:nvPr/>
        </p:nvSpPr>
        <p:spPr>
          <a:xfrm>
            <a:off x="7066180" y="51720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564FF6-24FA-426A-907B-B3B24FF483A5}"/>
              </a:ext>
            </a:extLst>
          </p:cNvPr>
          <p:cNvSpPr txBox="1"/>
          <p:nvPr/>
        </p:nvSpPr>
        <p:spPr>
          <a:xfrm>
            <a:off x="6982700" y="23736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12965B-442C-4CE4-B166-BFA10BF60D81}"/>
              </a:ext>
            </a:extLst>
          </p:cNvPr>
          <p:cNvSpPr txBox="1"/>
          <p:nvPr/>
        </p:nvSpPr>
        <p:spPr>
          <a:xfrm>
            <a:off x="1151949" y="186098"/>
            <a:ext cx="911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Комикс</a:t>
            </a:r>
          </a:p>
        </p:txBody>
      </p:sp>
    </p:spTree>
    <p:extLst>
      <p:ext uri="{BB962C8B-B14F-4D97-AF65-F5344CB8AC3E}">
        <p14:creationId xmlns:p14="http://schemas.microsoft.com/office/powerpoint/2010/main" val="743603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B3EADD-0B33-4B87-A424-A90CB6017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ПЛАКАТ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1C6469-E9ED-4EBC-9959-8F77D84D3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Плакат –творческая работа семейной команды, на которой будут расположены фото и подписи к ним в виде ответов на вопросы в свободной форме. 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7310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4C1525-C02B-45C7-B943-1C20F9416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9"/>
            <a:ext cx="10515600" cy="6465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chemeClr val="accent1"/>
                </a:solidFill>
              </a:rPr>
              <a:t>Команда семьи Ивановых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EF260E-FAAA-48EE-A6D9-FED6996ED6FD}"/>
              </a:ext>
            </a:extLst>
          </p:cNvPr>
          <p:cNvSpPr txBox="1"/>
          <p:nvPr/>
        </p:nvSpPr>
        <p:spPr>
          <a:xfrm>
            <a:off x="2425428" y="1084971"/>
            <a:ext cx="1468877" cy="1754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E6E5EF-4A20-4785-AAFD-E8675A4FC4E9}"/>
              </a:ext>
            </a:extLst>
          </p:cNvPr>
          <p:cNvSpPr txBox="1"/>
          <p:nvPr/>
        </p:nvSpPr>
        <p:spPr>
          <a:xfrm>
            <a:off x="5155659" y="1084971"/>
            <a:ext cx="1468877" cy="1754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569DA5-969E-45BD-AED7-2247362C115E}"/>
              </a:ext>
            </a:extLst>
          </p:cNvPr>
          <p:cNvSpPr txBox="1"/>
          <p:nvPr/>
        </p:nvSpPr>
        <p:spPr>
          <a:xfrm>
            <a:off x="5103778" y="5103674"/>
            <a:ext cx="1468877" cy="1754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F5D06A-3476-44D4-A71A-2DB03475AF5C}"/>
              </a:ext>
            </a:extLst>
          </p:cNvPr>
          <p:cNvSpPr txBox="1"/>
          <p:nvPr/>
        </p:nvSpPr>
        <p:spPr>
          <a:xfrm>
            <a:off x="3686782" y="3175237"/>
            <a:ext cx="1468877" cy="1754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1F1789-B255-4C4A-A15B-BAAA13DE52D6}"/>
              </a:ext>
            </a:extLst>
          </p:cNvPr>
          <p:cNvSpPr txBox="1"/>
          <p:nvPr/>
        </p:nvSpPr>
        <p:spPr>
          <a:xfrm>
            <a:off x="6455924" y="3175237"/>
            <a:ext cx="1468877" cy="1754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6CD86B-FED0-4B96-BB3F-0D05B348447C}"/>
              </a:ext>
            </a:extLst>
          </p:cNvPr>
          <p:cNvSpPr txBox="1"/>
          <p:nvPr/>
        </p:nvSpPr>
        <p:spPr>
          <a:xfrm>
            <a:off x="7743217" y="1084971"/>
            <a:ext cx="1468877" cy="1754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D7226D-84AD-42F3-970D-CA9C50E2FF8B}"/>
              </a:ext>
            </a:extLst>
          </p:cNvPr>
          <p:cNvSpPr txBox="1"/>
          <p:nvPr/>
        </p:nvSpPr>
        <p:spPr>
          <a:xfrm>
            <a:off x="1018984" y="4027112"/>
            <a:ext cx="260667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Текст (ответ на вопрос) 2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84B016C-7D08-475E-AAE6-18947976CB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5067" y="2681418"/>
            <a:ext cx="2530059" cy="49381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3D78832-97FD-4DB6-887A-9784E030C8BA}"/>
              </a:ext>
            </a:extLst>
          </p:cNvPr>
          <p:cNvSpPr txBox="1"/>
          <p:nvPr/>
        </p:nvSpPr>
        <p:spPr>
          <a:xfrm>
            <a:off x="4619837" y="6488668"/>
            <a:ext cx="260667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Текст (ответ на вопрос) 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8A7C8E-CCBC-4880-8D55-61B25CE293C3}"/>
              </a:ext>
            </a:extLst>
          </p:cNvPr>
          <p:cNvSpPr txBox="1"/>
          <p:nvPr/>
        </p:nvSpPr>
        <p:spPr>
          <a:xfrm>
            <a:off x="8155842" y="4018704"/>
            <a:ext cx="260667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Текст (ответ на вопрос) 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70DC51-09A9-494F-B713-2F6ACC586784}"/>
              </a:ext>
            </a:extLst>
          </p:cNvPr>
          <p:cNvSpPr txBox="1"/>
          <p:nvPr/>
        </p:nvSpPr>
        <p:spPr>
          <a:xfrm>
            <a:off x="158083" y="1580540"/>
            <a:ext cx="2105218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Текст (ответ на вопрос) 1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ED30CE-84DE-4085-9A1A-2C47F36126C7}"/>
              </a:ext>
            </a:extLst>
          </p:cNvPr>
          <p:cNvSpPr txBox="1"/>
          <p:nvPr/>
        </p:nvSpPr>
        <p:spPr>
          <a:xfrm>
            <a:off x="9374221" y="1777468"/>
            <a:ext cx="260667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Текст (ответ на вопрос) 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F128297-CC98-4DBA-8871-5A15437CFB97}"/>
              </a:ext>
            </a:extLst>
          </p:cNvPr>
          <p:cNvSpPr txBox="1"/>
          <p:nvPr/>
        </p:nvSpPr>
        <p:spPr>
          <a:xfrm>
            <a:off x="183691" y="5103674"/>
            <a:ext cx="32720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</a:rPr>
              <a:t>Свободное пространство плаката оформляется с помощью рисунков, картинок, подписей и т.д. в свободной форме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F13627-E11D-4D93-8217-1D964BC4FC7E}"/>
              </a:ext>
            </a:extLst>
          </p:cNvPr>
          <p:cNvSpPr txBox="1"/>
          <p:nvPr/>
        </p:nvSpPr>
        <p:spPr>
          <a:xfrm>
            <a:off x="9374221" y="4828779"/>
            <a:ext cx="24367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Фото с ответами на плакате могут быть расположены в свободной форме!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5E3DB2A-1BA0-4AD8-8F0F-B8FFAEDA9B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9782" y="188043"/>
            <a:ext cx="2109399" cy="11827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9E66186-0FA1-4268-82AA-6025F8257751}"/>
              </a:ext>
            </a:extLst>
          </p:cNvPr>
          <p:cNvSpPr txBox="1"/>
          <p:nvPr/>
        </p:nvSpPr>
        <p:spPr>
          <a:xfrm>
            <a:off x="838200" y="241089"/>
            <a:ext cx="913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Плакат </a:t>
            </a:r>
          </a:p>
        </p:txBody>
      </p:sp>
    </p:spTree>
    <p:extLst>
      <p:ext uri="{BB962C8B-B14F-4D97-AF65-F5344CB8AC3E}">
        <p14:creationId xmlns:p14="http://schemas.microsoft.com/office/powerpoint/2010/main" val="2253396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91CBA4-0308-490E-B62D-F2170080D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Карта-путешествие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97A9EB-BB3A-45AA-A43A-5251C11B0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Карта путешествия (визуализация пройденного маршрута) – творческая работа с описанием мест, на которой будут расположены фото и ответы на вопросы в виде импровизированной карты. </a:t>
            </a:r>
          </a:p>
        </p:txBody>
      </p:sp>
    </p:spTree>
    <p:extLst>
      <p:ext uri="{BB962C8B-B14F-4D97-AF65-F5344CB8AC3E}">
        <p14:creationId xmlns:p14="http://schemas.microsoft.com/office/powerpoint/2010/main" val="3262597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B3EE419-C195-48A6-8482-6AB448FBB31F}"/>
              </a:ext>
            </a:extLst>
          </p:cNvPr>
          <p:cNvSpPr/>
          <p:nvPr/>
        </p:nvSpPr>
        <p:spPr>
          <a:xfrm>
            <a:off x="249462" y="-41139"/>
            <a:ext cx="11601855" cy="68901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9EC8CD-E119-483B-B1D7-879A858B0E52}"/>
              </a:ext>
            </a:extLst>
          </p:cNvPr>
          <p:cNvSpPr txBox="1"/>
          <p:nvPr/>
        </p:nvSpPr>
        <p:spPr>
          <a:xfrm>
            <a:off x="2026597" y="1044357"/>
            <a:ext cx="1303506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Текст 1</a:t>
            </a:r>
          </a:p>
          <a:p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09663E-5153-408F-A051-11F282CD62AB}"/>
              </a:ext>
            </a:extLst>
          </p:cNvPr>
          <p:cNvSpPr txBox="1"/>
          <p:nvPr/>
        </p:nvSpPr>
        <p:spPr>
          <a:xfrm>
            <a:off x="7409235" y="898205"/>
            <a:ext cx="1151106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Текст 2</a:t>
            </a:r>
          </a:p>
          <a:p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EAC776-4D48-4ABE-9CF5-1ABB72093233}"/>
              </a:ext>
            </a:extLst>
          </p:cNvPr>
          <p:cNvSpPr txBox="1"/>
          <p:nvPr/>
        </p:nvSpPr>
        <p:spPr>
          <a:xfrm>
            <a:off x="3881336" y="2984801"/>
            <a:ext cx="2214664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Текст 6</a:t>
            </a:r>
          </a:p>
          <a:p>
            <a:r>
              <a:rPr lang="ru-RU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165156-10AA-40BE-9EC0-724CE5570790}"/>
              </a:ext>
            </a:extLst>
          </p:cNvPr>
          <p:cNvSpPr txBox="1"/>
          <p:nvPr/>
        </p:nvSpPr>
        <p:spPr>
          <a:xfrm>
            <a:off x="7748864" y="3429000"/>
            <a:ext cx="1118680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Текст 3</a:t>
            </a:r>
          </a:p>
          <a:p>
            <a:r>
              <a:rPr lang="ru-RU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3A3B46-1FC9-42C3-82FD-B84958D3A67C}"/>
              </a:ext>
            </a:extLst>
          </p:cNvPr>
          <p:cNvSpPr txBox="1"/>
          <p:nvPr/>
        </p:nvSpPr>
        <p:spPr>
          <a:xfrm>
            <a:off x="3599235" y="4992029"/>
            <a:ext cx="1219200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</a:p>
          <a:p>
            <a:r>
              <a:rPr lang="ru-RU" dirty="0"/>
              <a:t>5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0283A7-EE94-4986-BA00-C3F994FC57BA}"/>
              </a:ext>
            </a:extLst>
          </p:cNvPr>
          <p:cNvSpPr txBox="1"/>
          <p:nvPr/>
        </p:nvSpPr>
        <p:spPr>
          <a:xfrm>
            <a:off x="5937505" y="5813643"/>
            <a:ext cx="2214664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Текст 4</a:t>
            </a:r>
          </a:p>
          <a:p>
            <a:r>
              <a:rPr lang="ru-RU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B1420D-AA8C-4B73-A0DA-0AA1DBC28CDA}"/>
              </a:ext>
            </a:extLst>
          </p:cNvPr>
          <p:cNvSpPr txBox="1"/>
          <p:nvPr/>
        </p:nvSpPr>
        <p:spPr>
          <a:xfrm>
            <a:off x="2829128" y="513787"/>
            <a:ext cx="1303506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FAA8BA-CD61-4B4A-A8A5-39E581C05371}"/>
              </a:ext>
            </a:extLst>
          </p:cNvPr>
          <p:cNvSpPr txBox="1"/>
          <p:nvPr/>
        </p:nvSpPr>
        <p:spPr>
          <a:xfrm>
            <a:off x="8308204" y="621205"/>
            <a:ext cx="1303506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02E81D-51A5-4861-8593-A59405867F43}"/>
              </a:ext>
            </a:extLst>
          </p:cNvPr>
          <p:cNvSpPr txBox="1"/>
          <p:nvPr/>
        </p:nvSpPr>
        <p:spPr>
          <a:xfrm>
            <a:off x="5158244" y="2657410"/>
            <a:ext cx="1303506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1F28F6-F61A-4AE1-9E26-F1A690F63DBA}"/>
              </a:ext>
            </a:extLst>
          </p:cNvPr>
          <p:cNvSpPr txBox="1"/>
          <p:nvPr/>
        </p:nvSpPr>
        <p:spPr>
          <a:xfrm>
            <a:off x="8658427" y="3160083"/>
            <a:ext cx="1303506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AB1847-CA53-4297-A0B3-D6AA020263F0}"/>
              </a:ext>
            </a:extLst>
          </p:cNvPr>
          <p:cNvSpPr txBox="1"/>
          <p:nvPr/>
        </p:nvSpPr>
        <p:spPr>
          <a:xfrm>
            <a:off x="2493525" y="4613314"/>
            <a:ext cx="1105710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A973EF-3872-413B-9AEB-C7E7A3C1BC25}"/>
              </a:ext>
            </a:extLst>
          </p:cNvPr>
          <p:cNvSpPr txBox="1"/>
          <p:nvPr/>
        </p:nvSpPr>
        <p:spPr>
          <a:xfrm>
            <a:off x="7196651" y="5279966"/>
            <a:ext cx="1303506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4" name="Стрелка: вправо 23">
            <a:extLst>
              <a:ext uri="{FF2B5EF4-FFF2-40B4-BE49-F238E27FC236}">
                <a16:creationId xmlns:a16="http://schemas.microsoft.com/office/drawing/2014/main" id="{D67C41D1-1D8E-4E50-9FC3-A0BC92272AE3}"/>
              </a:ext>
            </a:extLst>
          </p:cNvPr>
          <p:cNvSpPr/>
          <p:nvPr/>
        </p:nvSpPr>
        <p:spPr>
          <a:xfrm>
            <a:off x="4523363" y="1037500"/>
            <a:ext cx="2538920" cy="41108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: вправо 26">
            <a:extLst>
              <a:ext uri="{FF2B5EF4-FFF2-40B4-BE49-F238E27FC236}">
                <a16:creationId xmlns:a16="http://schemas.microsoft.com/office/drawing/2014/main" id="{D5BAC11D-5B55-47FF-9DF5-F1A8670C5DA8}"/>
              </a:ext>
            </a:extLst>
          </p:cNvPr>
          <p:cNvSpPr/>
          <p:nvPr/>
        </p:nvSpPr>
        <p:spPr>
          <a:xfrm rot="5400000">
            <a:off x="8393817" y="2180413"/>
            <a:ext cx="1132280" cy="579455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: вправо 27">
            <a:extLst>
              <a:ext uri="{FF2B5EF4-FFF2-40B4-BE49-F238E27FC236}">
                <a16:creationId xmlns:a16="http://schemas.microsoft.com/office/drawing/2014/main" id="{B915D14A-0AA4-4FC7-B3EE-BFE64C0088D7}"/>
              </a:ext>
            </a:extLst>
          </p:cNvPr>
          <p:cNvSpPr/>
          <p:nvPr/>
        </p:nvSpPr>
        <p:spPr>
          <a:xfrm rot="8204080">
            <a:off x="8469495" y="4839769"/>
            <a:ext cx="1485197" cy="32391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: вправо 28">
            <a:extLst>
              <a:ext uri="{FF2B5EF4-FFF2-40B4-BE49-F238E27FC236}">
                <a16:creationId xmlns:a16="http://schemas.microsoft.com/office/drawing/2014/main" id="{1DB61BA6-EE0C-4BCA-BA5F-E7C2C5B2CA28}"/>
              </a:ext>
            </a:extLst>
          </p:cNvPr>
          <p:cNvSpPr/>
          <p:nvPr/>
        </p:nvSpPr>
        <p:spPr>
          <a:xfrm rot="12721921">
            <a:off x="4851612" y="5381796"/>
            <a:ext cx="1049104" cy="32640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:a16="http://schemas.microsoft.com/office/drawing/2014/main" id="{FA84A579-E536-4C45-9422-78EC59441506}"/>
              </a:ext>
            </a:extLst>
          </p:cNvPr>
          <p:cNvSpPr/>
          <p:nvPr/>
        </p:nvSpPr>
        <p:spPr>
          <a:xfrm rot="18498130">
            <a:off x="3417740" y="3989856"/>
            <a:ext cx="906778" cy="259099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: вправо 30">
            <a:extLst>
              <a:ext uri="{FF2B5EF4-FFF2-40B4-BE49-F238E27FC236}">
                <a16:creationId xmlns:a16="http://schemas.microsoft.com/office/drawing/2014/main" id="{1041D3AA-CEA9-4742-928C-2C21AD9BCA38}"/>
              </a:ext>
            </a:extLst>
          </p:cNvPr>
          <p:cNvSpPr/>
          <p:nvPr/>
        </p:nvSpPr>
        <p:spPr>
          <a:xfrm rot="10800000">
            <a:off x="2684987" y="3036281"/>
            <a:ext cx="1049104" cy="32640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4F6BFC1-A27D-4626-B899-64C73AD1DE97}"/>
              </a:ext>
            </a:extLst>
          </p:cNvPr>
          <p:cNvSpPr txBox="1"/>
          <p:nvPr/>
        </p:nvSpPr>
        <p:spPr>
          <a:xfrm>
            <a:off x="1021104" y="2876315"/>
            <a:ext cx="1303506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Текст 7  </a:t>
            </a:r>
          </a:p>
          <a:p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7B6A6F-97F4-433C-AECA-A85AA1423646}"/>
              </a:ext>
            </a:extLst>
          </p:cNvPr>
          <p:cNvSpPr txBox="1"/>
          <p:nvPr/>
        </p:nvSpPr>
        <p:spPr>
          <a:xfrm>
            <a:off x="9790649" y="-41139"/>
            <a:ext cx="19563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FFFF00"/>
                </a:solidFill>
              </a:rPr>
              <a:t>Свободное пространство карты оформляется в виде карты с помощью рисунков, картинок, подписей и т.д. в свободной форме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AA1F7F8-D035-4925-A4DA-0C7A12DD47DF}"/>
              </a:ext>
            </a:extLst>
          </p:cNvPr>
          <p:cNvSpPr txBox="1"/>
          <p:nvPr/>
        </p:nvSpPr>
        <p:spPr>
          <a:xfrm>
            <a:off x="476659" y="4461118"/>
            <a:ext cx="176213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Блоки с фото и ответами на вопросы могут быть расположены в свободной форме!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95C640C-66EC-455E-A104-61FF19FFD6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393" y="-95655"/>
            <a:ext cx="2109399" cy="118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3227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151</TotalTime>
  <Words>368</Words>
  <Application>Microsoft Office PowerPoint</Application>
  <PresentationFormat>Широкоэкранный</PresentationFormat>
  <Paragraphs>96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Схематичные примеры  представления творческих работ семейных команд </vt:lpstr>
      <vt:lpstr>К работе прикрепляется отдельный титульный лист! </vt:lpstr>
      <vt:lpstr>Комикс </vt:lpstr>
      <vt:lpstr>Презентация PowerPoint</vt:lpstr>
      <vt:lpstr>ПЛАКАТ</vt:lpstr>
      <vt:lpstr>Команда семьи Ивановых </vt:lpstr>
      <vt:lpstr>Карта-путешествие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Примеры представления творческих работ семейных команд</dc:title>
  <dc:creator>User</dc:creator>
  <cp:lastModifiedBy>User</cp:lastModifiedBy>
  <cp:revision>8</cp:revision>
  <cp:lastPrinted>2024-09-17T02:09:14Z</cp:lastPrinted>
  <dcterms:created xsi:type="dcterms:W3CDTF">2024-09-13T07:12:33Z</dcterms:created>
  <dcterms:modified xsi:type="dcterms:W3CDTF">2024-09-18T02:01:30Z</dcterms:modified>
</cp:coreProperties>
</file>